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2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19/08/27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98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19/08/27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35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19/08/27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42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19/08/27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78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19/08/27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32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19/08/27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27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19/08/27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0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19/08/27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6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19/08/27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13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19/08/27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94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19/08/27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16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FC1C7-6E7F-BA4E-9FCC-8B4135A6F62D}" type="datetimeFigureOut">
              <a:rPr kumimoji="1" lang="ja-JP" altLang="en-US" smtClean="0"/>
              <a:t>19/08/27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58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b="0" i="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gp-sympo@chiba-u.j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alibri"/>
                <a:ea typeface="Hiragino Sans CNS W3"/>
                <a:cs typeface="Calibri"/>
              </a:rPr>
              <a:t>Instructions</a:t>
            </a:r>
            <a:endParaRPr kumimoji="1" lang="ja-JP" altLang="en-US" dirty="0">
              <a:latin typeface="Calibri"/>
              <a:ea typeface="Hiragino Sans CNS W3"/>
              <a:cs typeface="Calibri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469489" cy="4525963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ja-JP" dirty="0" smtClean="0">
                <a:latin typeface="Calibri"/>
                <a:cs typeface="Calibri"/>
              </a:rPr>
              <a:t>Time</a:t>
            </a:r>
            <a:r>
              <a:rPr kumimoji="1" lang="mr-IN" altLang="ja-JP" dirty="0" smtClean="0">
                <a:latin typeface="Calibri"/>
                <a:cs typeface="Calibri"/>
              </a:rPr>
              <a:t>…</a:t>
            </a:r>
            <a:r>
              <a:rPr kumimoji="1" lang="en-US" altLang="ja-JP" dirty="0" smtClean="0">
                <a:latin typeface="Calibri"/>
                <a:cs typeface="Calibri"/>
              </a:rPr>
              <a:t> up to 1</a:t>
            </a:r>
            <a:r>
              <a:rPr lang="en-US" altLang="en-US" dirty="0" smtClean="0">
                <a:latin typeface="Calibri"/>
                <a:cs typeface="Calibri"/>
              </a:rPr>
              <a:t> minute</a:t>
            </a:r>
            <a:endParaRPr kumimoji="1" lang="en-US" altLang="ja-JP" dirty="0" smtClean="0">
              <a:latin typeface="Calibri"/>
              <a:cs typeface="Calibri"/>
            </a:endParaRPr>
          </a:p>
          <a:p>
            <a:r>
              <a:rPr lang="en-US" altLang="ja-JP" dirty="0" smtClean="0">
                <a:latin typeface="Calibri"/>
                <a:cs typeface="Calibri"/>
              </a:rPr>
              <a:t>Number of slides</a:t>
            </a:r>
            <a:r>
              <a:rPr lang="mr-IN" altLang="ja-JP" dirty="0" smtClean="0">
                <a:latin typeface="Calibri"/>
                <a:cs typeface="Calibri"/>
              </a:rPr>
              <a:t>…</a:t>
            </a:r>
            <a:r>
              <a:rPr lang="en-US" altLang="ja-JP" dirty="0" smtClean="0">
                <a:latin typeface="Calibri"/>
                <a:cs typeface="Calibri"/>
              </a:rPr>
              <a:t>up to 2 slides</a:t>
            </a:r>
          </a:p>
          <a:p>
            <a:r>
              <a:rPr lang="en-US" altLang="en-US" dirty="0" smtClean="0">
                <a:latin typeface="Calibri"/>
                <a:cs typeface="Calibri"/>
              </a:rPr>
              <a:t>Slide angle</a:t>
            </a:r>
            <a:r>
              <a:rPr lang="mr-IN" altLang="ja-JP" dirty="0" smtClean="0">
                <a:latin typeface="Calibri"/>
                <a:cs typeface="Calibri"/>
              </a:rPr>
              <a:t>…</a:t>
            </a:r>
            <a:r>
              <a:rPr lang="en-US" altLang="ja-JP" dirty="0" smtClean="0">
                <a:latin typeface="Calibri"/>
                <a:cs typeface="Calibri"/>
              </a:rPr>
              <a:t>4:3</a:t>
            </a:r>
          </a:p>
          <a:p>
            <a:r>
              <a:rPr lang="ja-JP" altLang="ja-JP" dirty="0" smtClean="0">
                <a:latin typeface="Calibri"/>
                <a:cs typeface="Calibri"/>
              </a:rPr>
              <a:t>M</a:t>
            </a:r>
            <a:r>
              <a:rPr lang="en-US" altLang="ja-JP" dirty="0" err="1" smtClean="0">
                <a:latin typeface="Calibri"/>
                <a:cs typeface="Calibri"/>
              </a:rPr>
              <a:t>otion</a:t>
            </a:r>
            <a:r>
              <a:rPr lang="mr-IN" altLang="ja-JP" dirty="0" smtClean="0">
                <a:latin typeface="Calibri"/>
                <a:cs typeface="Calibri"/>
              </a:rPr>
              <a:t>…</a:t>
            </a:r>
            <a:r>
              <a:rPr lang="en-US" altLang="ja-JP" dirty="0">
                <a:latin typeface="Calibri"/>
                <a:cs typeface="Calibri"/>
              </a:rPr>
              <a:t>text only. N</a:t>
            </a:r>
            <a:r>
              <a:rPr lang="en-US" altLang="ja-JP" dirty="0" smtClean="0">
                <a:latin typeface="Calibri"/>
                <a:cs typeface="Calibri"/>
              </a:rPr>
              <a:t>o animation and no movie</a:t>
            </a:r>
            <a:r>
              <a:rPr lang="en-US" altLang="ja-JP" dirty="0">
                <a:latin typeface="Calibri"/>
                <a:cs typeface="Calibri"/>
              </a:rPr>
              <a:t>.</a:t>
            </a:r>
            <a:r>
              <a:rPr lang="en-US" altLang="ja-JP" dirty="0" smtClean="0">
                <a:latin typeface="Calibri"/>
                <a:cs typeface="Calibri"/>
              </a:rPr>
              <a:t> Language</a:t>
            </a:r>
            <a:r>
              <a:rPr lang="mr-IN" altLang="ja-JP" dirty="0" smtClean="0">
                <a:latin typeface="Calibri"/>
                <a:cs typeface="Calibri"/>
              </a:rPr>
              <a:t>…</a:t>
            </a:r>
            <a:r>
              <a:rPr lang="en-US" altLang="ja-JP" dirty="0" smtClean="0">
                <a:latin typeface="Calibri"/>
                <a:cs typeface="Calibri"/>
              </a:rPr>
              <a:t>either Japanese or English</a:t>
            </a:r>
          </a:p>
          <a:p>
            <a:r>
              <a:rPr lang="en-US" altLang="ja-JP" dirty="0" smtClean="0">
                <a:latin typeface="Calibri"/>
                <a:cs typeface="Calibri"/>
              </a:rPr>
              <a:t>Deadline for submission</a:t>
            </a:r>
            <a:r>
              <a:rPr lang="mr-IN" altLang="ja-JP" dirty="0" smtClean="0">
                <a:latin typeface="Calibri"/>
                <a:cs typeface="Calibri"/>
              </a:rPr>
              <a:t>…</a:t>
            </a:r>
            <a:r>
              <a:rPr lang="en-US" altLang="ja-JP" dirty="0" smtClean="0">
                <a:latin typeface="Calibri"/>
                <a:cs typeface="Calibri"/>
              </a:rPr>
              <a:t>Nov. 28, 2019</a:t>
            </a:r>
          </a:p>
          <a:p>
            <a:r>
              <a:rPr kumimoji="1" lang="en-US" altLang="ja-JP" dirty="0" smtClean="0">
                <a:latin typeface="Calibri"/>
                <a:cs typeface="Calibri"/>
              </a:rPr>
              <a:t>The order of presentation will be decided by the one of submission</a:t>
            </a:r>
          </a:p>
          <a:p>
            <a:r>
              <a:rPr lang="en-US" altLang="ja-JP" dirty="0" smtClean="0">
                <a:latin typeface="Calibri"/>
                <a:cs typeface="Calibri"/>
              </a:rPr>
              <a:t>Submit to </a:t>
            </a:r>
            <a:r>
              <a:rPr lang="mr-IN" altLang="ja-JP" dirty="0" smtClean="0">
                <a:latin typeface="Calibri"/>
                <a:cs typeface="Calibri"/>
              </a:rPr>
              <a:t>…</a:t>
            </a:r>
            <a:r>
              <a:rPr lang="en-US" altLang="ja-JP" dirty="0" smtClean="0">
                <a:latin typeface="Calibri"/>
                <a:cs typeface="Calibri"/>
              </a:rPr>
              <a:t> </a:t>
            </a:r>
            <a:r>
              <a:rPr lang="en-US" altLang="ja-JP" dirty="0" smtClean="0">
                <a:latin typeface="Calibri"/>
                <a:cs typeface="Calibri"/>
                <a:hlinkClick r:id="rId2"/>
              </a:rPr>
              <a:t>gp-sympo@chiba-u.jp</a:t>
            </a:r>
            <a:endParaRPr lang="en-US" altLang="ja-JP" dirty="0" smtClean="0">
              <a:latin typeface="Calibri"/>
              <a:cs typeface="Calibri"/>
            </a:endParaRPr>
          </a:p>
          <a:p>
            <a:r>
              <a:rPr lang="en-US" altLang="ja-JP" dirty="0" smtClean="0">
                <a:latin typeface="Calibri"/>
                <a:cs typeface="Calibri"/>
              </a:rPr>
              <a:t>Format</a:t>
            </a:r>
            <a:r>
              <a:rPr lang="mr-IN" altLang="ja-JP" dirty="0">
                <a:latin typeface="Calibri"/>
                <a:cs typeface="Calibri"/>
              </a:rPr>
              <a:t>…</a:t>
            </a:r>
            <a:r>
              <a:rPr lang="en-US" altLang="ja-JP" dirty="0">
                <a:latin typeface="Calibri"/>
                <a:cs typeface="Calibri"/>
              </a:rPr>
              <a:t> </a:t>
            </a:r>
            <a:r>
              <a:rPr lang="en-US" altLang="ja-JP" dirty="0" smtClean="0">
                <a:latin typeface="Calibri"/>
                <a:cs typeface="Calibri"/>
              </a:rPr>
              <a:t>Please attach both PPT and PDF to your email.</a:t>
            </a:r>
          </a:p>
          <a:p>
            <a:r>
              <a:rPr lang="en-US" altLang="ja-JP" dirty="0" smtClean="0">
                <a:latin typeface="Calibri"/>
                <a:cs typeface="Calibri"/>
              </a:rPr>
              <a:t>Mail subject </a:t>
            </a:r>
            <a:r>
              <a:rPr lang="mr-IN" altLang="ja-JP" dirty="0" smtClean="0">
                <a:latin typeface="Calibri"/>
                <a:cs typeface="Calibri"/>
              </a:rPr>
              <a:t>…</a:t>
            </a:r>
            <a:r>
              <a:rPr lang="en-US" altLang="en-US" dirty="0" smtClean="0">
                <a:latin typeface="Calibri"/>
                <a:cs typeface="Calibri"/>
              </a:rPr>
              <a:t>“</a:t>
            </a:r>
            <a:r>
              <a:rPr lang="en-US" altLang="ja-JP" dirty="0" smtClean="0">
                <a:latin typeface="Calibri"/>
                <a:cs typeface="Calibri"/>
              </a:rPr>
              <a:t>poster </a:t>
            </a:r>
            <a:r>
              <a:rPr lang="en-US" altLang="ja-JP" dirty="0" err="1" smtClean="0">
                <a:latin typeface="Calibri"/>
                <a:cs typeface="Calibri"/>
              </a:rPr>
              <a:t>number_your</a:t>
            </a:r>
            <a:r>
              <a:rPr lang="en-US" altLang="ja-JP" dirty="0" smtClean="0">
                <a:latin typeface="Calibri"/>
                <a:cs typeface="Calibri"/>
              </a:rPr>
              <a:t> name</a:t>
            </a:r>
            <a:r>
              <a:rPr lang="en-US" altLang="en-US" dirty="0" smtClean="0">
                <a:latin typeface="Calibri"/>
                <a:cs typeface="Calibri"/>
              </a:rPr>
              <a:t>”</a:t>
            </a:r>
            <a:endParaRPr lang="en-US" altLang="ja-JP" dirty="0" smtClean="0">
              <a:latin typeface="Calibri"/>
              <a:cs typeface="Calibri"/>
            </a:endParaRPr>
          </a:p>
          <a:p>
            <a:pPr marL="457200" lvl="1" indent="0">
              <a:buNone/>
            </a:pPr>
            <a:r>
              <a:rPr lang="en-US" altLang="ja-JP" dirty="0" smtClean="0">
                <a:latin typeface="Calibri"/>
                <a:cs typeface="Calibri"/>
              </a:rPr>
              <a:t>Example:</a:t>
            </a:r>
            <a:r>
              <a:rPr lang="ja-JP" altLang="en-US" dirty="0" smtClean="0">
                <a:latin typeface="Calibri"/>
                <a:cs typeface="Calibri"/>
              </a:rPr>
              <a:t> </a:t>
            </a:r>
            <a:r>
              <a:rPr lang="en-US" altLang="ja-JP" dirty="0" smtClean="0">
                <a:latin typeface="Calibri"/>
                <a:cs typeface="Calibri"/>
              </a:rPr>
              <a:t>3_SaoriTanaka</a:t>
            </a:r>
            <a:endParaRPr kumimoji="1" lang="ja-JP" alt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669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0572" y="861831"/>
            <a:ext cx="7772400" cy="1470025"/>
          </a:xfrm>
        </p:spPr>
        <p:txBody>
          <a:bodyPr/>
          <a:lstStyle/>
          <a:p>
            <a:r>
              <a:rPr kumimoji="1" lang="en-US" altLang="ja-JP" dirty="0" smtClean="0">
                <a:latin typeface="Calibri"/>
                <a:cs typeface="Calibri"/>
              </a:rPr>
              <a:t>Presentation Title</a:t>
            </a:r>
            <a:endParaRPr kumimoji="1" lang="ja-JP" altLang="en-US" dirty="0">
              <a:latin typeface="Calibri"/>
              <a:cs typeface="Calibri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05759" y="2024399"/>
            <a:ext cx="8237961" cy="1752600"/>
          </a:xfrm>
        </p:spPr>
        <p:txBody>
          <a:bodyPr>
            <a:normAutofit/>
          </a:bodyPr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Author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baseline="30000" dirty="0">
                <a:solidFill>
                  <a:schemeClr val="tx1"/>
                </a:solidFill>
                <a:latin typeface="Calibri"/>
                <a:cs typeface="Calibri"/>
              </a:rPr>
              <a:t>1</a:t>
            </a:r>
            <a:r>
              <a:rPr lang="en-US" altLang="ja-JP" dirty="0">
                <a:solidFill>
                  <a:schemeClr val="tx1"/>
                </a:solidFill>
                <a:latin typeface="Calibri"/>
                <a:cs typeface="Calibri"/>
              </a:rPr>
              <a:t>,</a:t>
            </a:r>
            <a:r>
              <a:rPr lang="ja-JP" alt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Author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baseline="30000" dirty="0">
                <a:solidFill>
                  <a:schemeClr val="tx1"/>
                </a:solidFill>
                <a:latin typeface="Calibri"/>
                <a:cs typeface="Calibri"/>
              </a:rPr>
              <a:t>2</a:t>
            </a:r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,</a:t>
            </a:r>
            <a:r>
              <a:rPr lang="en-US" altLang="ja-JP" dirty="0">
                <a:solidFill>
                  <a:schemeClr val="tx1"/>
                </a:solidFill>
                <a:latin typeface="Calibri"/>
                <a:cs typeface="Calibri"/>
              </a:rPr>
              <a:t> Author</a:t>
            </a:r>
            <a:r>
              <a:rPr lang="ja-JP" alt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baseline="30000" dirty="0" smtClean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endParaRPr lang="en-US" altLang="ja-JP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r"/>
            <a:r>
              <a:rPr kumimoji="1" lang="en-US" altLang="ja-JP" sz="2200" baseline="30000" dirty="0" smtClean="0">
                <a:solidFill>
                  <a:schemeClr val="tx1"/>
                </a:solidFill>
                <a:latin typeface="Calibri"/>
                <a:cs typeface="Calibri"/>
              </a:rPr>
              <a:t>1, 2 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Graduate Schoo</a:t>
            </a:r>
            <a:r>
              <a:rPr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l of 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Science and Engineering</a:t>
            </a:r>
          </a:p>
          <a:p>
            <a:pPr algn="r"/>
            <a:r>
              <a:rPr kumimoji="1" lang="en-US" altLang="ja-JP" sz="2200" baseline="30000" dirty="0" smtClean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 Graduate </a:t>
            </a:r>
            <a:r>
              <a:rPr lang="en-US" altLang="ja-JP" sz="2200" dirty="0">
                <a:solidFill>
                  <a:schemeClr val="tx1"/>
                </a:solidFill>
                <a:latin typeface="Calibri"/>
                <a:cs typeface="Calibri"/>
              </a:rPr>
              <a:t>School </a:t>
            </a:r>
            <a:r>
              <a:rPr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of Medical </a:t>
            </a:r>
            <a:r>
              <a:rPr lang="en-US" altLang="ja-JP" sz="2200" dirty="0">
                <a:solidFill>
                  <a:schemeClr val="tx1"/>
                </a:solidFill>
                <a:latin typeface="Calibri"/>
                <a:cs typeface="Calibri"/>
              </a:rPr>
              <a:t>and Pharmaceutical Sciences  </a:t>
            </a:r>
            <a:endParaRPr kumimoji="1" lang="en-US" altLang="ja-JP" sz="2200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266883" y="413873"/>
            <a:ext cx="149952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latin typeface="Calibri"/>
                <a:ea typeface="Hiragino Sans CNS W3"/>
                <a:cs typeface="Calibri"/>
              </a:rPr>
              <a:t>No. XX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7143586" y="209593"/>
            <a:ext cx="1800134" cy="10602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>
            <a:stCxn id="5" idx="1"/>
          </p:cNvCxnSpPr>
          <p:nvPr/>
        </p:nvCxnSpPr>
        <p:spPr>
          <a:xfrm flipH="1" flipV="1">
            <a:off x="320572" y="715081"/>
            <a:ext cx="6823014" cy="24659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320572" y="308853"/>
            <a:ext cx="27248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dirty="0" smtClean="0"/>
              <a:t>Project</a:t>
            </a:r>
            <a:r>
              <a:rPr kumimoji="1" lang="ja-JP" altLang="en-US" sz="2200" dirty="0" smtClean="0"/>
              <a:t> </a:t>
            </a:r>
            <a:r>
              <a:rPr kumimoji="1" lang="en-US" altLang="ja-JP" sz="2200" dirty="0" smtClean="0"/>
              <a:t>Name</a:t>
            </a:r>
            <a:endParaRPr kumimoji="1" lang="ja-JP" altLang="en-US" sz="2200" dirty="0"/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705759" y="3760166"/>
            <a:ext cx="8237961" cy="2629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Contends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of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your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research with a figure</a:t>
            </a:r>
            <a:endParaRPr lang="en-US" altLang="ja-JP" sz="2200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5526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77221"/>
            <a:ext cx="8229600" cy="4525963"/>
          </a:xfrm>
        </p:spPr>
        <p:txBody>
          <a:bodyPr/>
          <a:lstStyle/>
          <a:p>
            <a:r>
              <a:rPr lang="en-US" altLang="ja-JP" dirty="0" smtClean="0">
                <a:latin typeface="Calibri"/>
                <a:cs typeface="Calibri"/>
              </a:rPr>
              <a:t>About your research:</a:t>
            </a:r>
          </a:p>
          <a:p>
            <a:r>
              <a:rPr kumimoji="1" lang="en-US" altLang="ja-JP" dirty="0" smtClean="0">
                <a:latin typeface="Calibri"/>
                <a:ea typeface="ヒラギノ角ゴ Pro W3"/>
                <a:cs typeface="Calibri"/>
              </a:rPr>
              <a:t>Please write your contents with main points </a:t>
            </a:r>
            <a:r>
              <a:rPr lang="en-US" altLang="ja-JP" dirty="0" smtClean="0">
                <a:latin typeface="Calibri"/>
                <a:cs typeface="Calibri"/>
              </a:rPr>
              <a:t>in a way audience can </a:t>
            </a:r>
            <a:r>
              <a:rPr kumimoji="1" lang="en-US" altLang="ja-JP" dirty="0" smtClean="0">
                <a:latin typeface="Calibri"/>
                <a:ea typeface="ヒラギノ角ゴ Pro W3"/>
                <a:cs typeface="Calibri"/>
              </a:rPr>
              <a:t>understand easily.</a:t>
            </a:r>
          </a:p>
          <a:p>
            <a:r>
              <a:rPr lang="en-US" altLang="ja-JP" dirty="0" smtClean="0">
                <a:latin typeface="Calibri"/>
                <a:cs typeface="Calibri"/>
              </a:rPr>
              <a:t>Consider the good balance between figures and texts.</a:t>
            </a:r>
          </a:p>
          <a:p>
            <a:r>
              <a:rPr lang="en-US" altLang="ja-JP" dirty="0" smtClean="0">
                <a:latin typeface="Calibri"/>
                <a:cs typeface="Calibri"/>
              </a:rPr>
              <a:t>Do not put texts on figures.</a:t>
            </a:r>
          </a:p>
          <a:p>
            <a:r>
              <a:rPr lang="en-US" altLang="ja-JP" dirty="0" smtClean="0">
                <a:latin typeface="Calibri"/>
                <a:cs typeface="Calibri"/>
              </a:rPr>
              <a:t>Do not use many kinds of colors. </a:t>
            </a:r>
          </a:p>
          <a:p>
            <a:pPr marL="0" indent="0">
              <a:buNone/>
            </a:pPr>
            <a:endParaRPr kumimoji="1" lang="en-US" altLang="ja-JP" dirty="0" smtClean="0">
              <a:latin typeface="Calibri"/>
              <a:ea typeface="ヒラギノ角ゴ Pro W3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45181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174</Words>
  <Application>Microsoft Macintosh PowerPoint</Application>
  <PresentationFormat>画面に合わせる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ホワイト</vt:lpstr>
      <vt:lpstr>Instructions</vt:lpstr>
      <vt:lpstr>Presentation Title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注意事項</dc:title>
  <dc:creator>Tanaka Saori</dc:creator>
  <cp:lastModifiedBy>Tanaka Saori</cp:lastModifiedBy>
  <cp:revision>15</cp:revision>
  <dcterms:created xsi:type="dcterms:W3CDTF">2019-08-21T07:19:59Z</dcterms:created>
  <dcterms:modified xsi:type="dcterms:W3CDTF">2019-08-27T02:13:17Z</dcterms:modified>
</cp:coreProperties>
</file>